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notesMasterIdLst>
    <p:notesMasterId r:id="rId6"/>
  </p:notesMasterIdLst>
  <p:sldIdLst>
    <p:sldId id="261" r:id="rId7"/>
    <p:sldId id="258" r:id="rId8"/>
    <p:sldId id="260" r:id="rId9"/>
    <p:sldId id="262" r:id="rId10"/>
    <p:sldId id="263" r:id="rId11"/>
  </p:sldIdLst>
  <p:sldSz cx="9144000" cy="6858000"/>
  <p:notesSz cx="6858000" cy="9144000"/>
  <p:defaultTextStyle/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526484624" val="76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slideViewPr>
    <p:cSldViewPr showGuides="1">
      <p:cViewPr varScale="1">
        <p:scale>
          <a:sx n="103" d="100"/>
          <a:sy n="103" d="100"/>
        </p:scale>
        <p:origin x="765" y="210"/>
      </p:cViewPr>
      <p:guideLst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32" d="100"/>
        <a:sy n="32" d="100"/>
      </p:scale>
      <p:origin x="0" y="0"/>
    </p:cViewPr>
  </p:sorterViewPr>
  <p:notesViewPr>
    <p:cSldViewPr showGuides="1">
      <p:cViewPr>
        <p:scale>
          <a:sx n="103" d="100"/>
          <a:sy n="103" d="100"/>
        </p:scale>
        <p:origin x="765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EgSAADQAgAAE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3" name="Datumsplatzhalter 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AAAAAC4qAADQAgAAE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0C84B-05F3-853E-BD68-F36B86264BA6}" type="datetime1">
              <a:t>30.04.2018</a:t>
            </a:fld>
          </a:p>
        </p:txBody>
      </p:sp>
      <p:sp>
        <p:nvSpPr>
          <p:cNvPr id="4" name="Folienbildplatzhalter 3"/>
          <p:cNvSpPr>
            <a:spLocks noGrp="1" noChangeArrowheads="1"/>
            <a:extLst>
              <a:ext uri="smNativeData">
                <pr:smNativeData xmlns:pr="smNativeData" val="SMDATA_12_kE7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5" name="Notiz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  <a:r>
              <a:t>Textmasterformat bearbeiten</a:t>
            </a:r>
          </a:p>
          <a:p>
            <a:pPr lvl="1">
              <a:defRPr lang="de-de"/>
            </a:pPr>
            <a:r>
              <a:t>Zweite Ebene</a:t>
            </a:r>
          </a:p>
          <a:p>
            <a:pPr lvl="2">
              <a:defRPr lang="de-de"/>
            </a:pPr>
            <a:r>
              <a:t>Dritte Ebene</a:t>
            </a:r>
          </a:p>
          <a:p>
            <a:pPr lvl="3">
              <a:defRPr lang="de-de"/>
            </a:pPr>
            <a:r>
              <a:t>Vierte Ebene</a:t>
            </a:r>
          </a:p>
          <a:p>
            <a:pPr lvl="4">
              <a:defRPr lang="de-de"/>
            </a:pPr>
            <a:r>
              <a:t>Fünfte Ebene</a:t>
            </a:r>
          </a:p>
        </p:txBody>
      </p:sp>
      <p:sp>
        <p:nvSpPr>
          <p:cNvPr id="6" name="Fußzeile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bjUAAEgSAAA+OAAAE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7" name="Foliennummernplatzhalter 6"/>
          <p:cNvSpPr>
            <a:spLocks noGrp="1" noChangeArrowheads="1"/>
            <a:extLst>
              <a:ext uri="smNativeData">
                <pr:smNativeData xmlns:pr="smNativeData" val="SMDATA_12_kE7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0B6A1-EFF3-8540-BD68-1915F8264B4C}" type="slidenum">
              <a:t>‹Nr.›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kE7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0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0A56E-20F3-8553-BD68-D606EB264B83}" type="slidenum">
              <a:t>2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kE7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QB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0947B-35F3-8562-BD68-C337DA264B96}" type="slidenum">
              <a:t>3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8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8D93-DDF3-857B-BD68-2B2EC3264B7E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ED33-7DF3-851B-BD68-8B4EA3264BDE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CwJQAAEAAAAA=="/>
              </a:ext>
            </a:extLst>
          </p:cNvSpPr>
          <p:nvPr>
            <p:ph type="obj" sz="half" idx="3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D613-5DF3-8520-BD68-AB7598264BFE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A126-68F3-8557-BD68-9E02EF264BCB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80EA-A4F3-8576-BD68-5223CE264B07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F563-2DF3-8503-BD68-DB56BB264B8E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HA1AACwJQAAEAAAAA=="/>
              </a:ext>
            </a:extLst>
          </p:cNvSpPr>
          <p:nvPr>
            <p:ph type="obj" sz="half" idx="3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A71A-54F3-8551-BD68-A204E9264BF7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C583-CDF3-8533-BD68-3B668B264B6E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A=="/>
              </a:ext>
            </a:extLst>
          </p:cNvSpPr>
          <p:nvPr>
            <p:ph type="obj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826A-24F3-8574-BD68-D221CC264B87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Q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BDD5-9BF3-854B-BD68-6D1EF3264B38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w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CwJQAAEAAAAA=="/>
              </a:ext>
            </a:extLst>
          </p:cNvSpPr>
          <p:nvPr>
            <p:ph type="obj" sz="half" idx="2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EEA5-EBF3-8518-BD68-1D4DA0264B48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wC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Q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E713-5DF3-8511-BD68-AB44A9264BFE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0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9390-DEF3-8565-BD68-2830DD264B7D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E6D5-9BF3-8510-BD68-6D45A8264B38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F808-46F3-850E-BD68-B05BB6264BE5}" type="slidenum">
              <a:t/>
            </a:fld>
          </a:p>
        </p:txBody>
      </p:sp>
      <p:sp>
        <p:nvSpPr>
          <p:cNvPr id="3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0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EE53-1DF3-8518-BD68-EB4DA0264BBE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wJQAAEAAAAA=="/>
              </a:ext>
            </a:extLst>
          </p:cNvSpPr>
          <p:nvPr>
            <p:ph type="obj"/>
          </p:nvPr>
        </p:nvSpPr>
        <p:spPr>
          <a:xfrm>
            <a:off x="457200" y="274955"/>
            <a:ext cx="8229600" cy="58515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B90B-45F3-854F-BD68-B31AF7264BE6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9F69-27F3-8569-BD68-D13CD1264B84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HA1AACwJQAAEAAAAA=="/>
              </a:ext>
            </a:extLst>
          </p:cNvSpPr>
          <p:nvPr>
            <p:ph type="obj" sz="half" idx="2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9ED6-98F3-8568-BD68-6E3DD0264B3B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DAF8-B6F3-852C-BD68-407994264B15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3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4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7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8C01-4FF3-857A-BD68-B92FC2264BEC}" type="slidenum">
              <a:t/>
            </a:fld>
          </a:p>
        </p:txBody>
      </p:sp>
      <p:sp>
        <p:nvSpPr>
          <p:cNvPr id="8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94A1-EFF3-8562-BD68-1937DA264B4C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82B4-FAF3-8574-BD68-0C21CC264B59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0D1F1-BFF3-8527-BD68-49729F264B1C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 noChangeArrowheads="1"/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Textmasterformat bearbeiten</a:t>
            </a:r>
          </a:p>
          <a:p>
            <a:pPr lvl="1"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Zweite Ebene</a:t>
            </a:r>
          </a:p>
          <a:p>
            <a:pPr lvl="2"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Dritte Ebene</a:t>
            </a:r>
          </a:p>
          <a:p>
            <a:pPr lvl="3"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Vierte Ebene</a:t>
            </a:r>
          </a:p>
          <a:p>
            <a:pPr lvl="4"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Fünfte Ebene</a:t>
            </a: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0C3AD-E3F3-8535-BD68-15608D264B40}" type="datetime1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kE7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0A6D8-96F3-8550-BD68-6005E8264B35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FQIAAB0CAADNDQAAFwg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38455" y="343535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Grafik 2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KScAAB0CAACtNQAAjQc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65875" y="343535"/>
            <a:ext cx="2359660" cy="88392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box1"/>
          <p:cNvSpPr txBox="1">
            <a:extLst>
              <a:ext uri="smNativeData">
                <pr:smNativeData xmlns:pr="smNativeData" val="SMDATA_12_kE7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+BgAAmAoAAOMxAAAyJAAAEAAAAA=="/>
              </a:ext>
            </a:extLst>
          </p:cNvSpPr>
          <p:nvPr/>
        </p:nvSpPr>
        <p:spPr>
          <a:xfrm>
            <a:off x="1055370" y="1722120"/>
            <a:ext cx="7054215" cy="416179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HERZLICH WILLKOMMEN 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AUF DER EVA TAGUNG 2018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IN SUHL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6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dicAAEA4AADJKAAAEAAAAA=="/>
              </a:ext>
            </a:extLst>
          </p:cNvSpPr>
          <p:nvPr/>
        </p:nvSpPr>
        <p:spPr>
          <a:xfrm>
            <a:off x="8802370" y="641477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800" b="1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10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G4wAAC9KAAAEAAAAA=="/>
              </a:ext>
            </a:extLst>
          </p:cNvSpPr>
          <p:nvPr/>
        </p:nvSpPr>
        <p:spPr>
          <a:xfrm>
            <a:off x="0" y="6368415"/>
            <a:ext cx="7872730" cy="254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feld 3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TDwAAYAMAADAjAABpBwAAEAAAAA=="/>
              </a:ext>
            </a:extLst>
          </p:cNvSpPr>
          <p:nvPr/>
        </p:nvSpPr>
        <p:spPr>
          <a:xfrm>
            <a:off x="2491105" y="548640"/>
            <a:ext cx="3228975" cy="65595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2000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Betreuungskonzept BTS</a:t>
            </a:r>
            <a:endParaRPr lang="de-de" sz="2800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Textfeld 11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kAQAA8AgAADM3AACiJwAAAAAAAA=="/>
              </a:ext>
            </a:extLst>
          </p:cNvSpPr>
          <p:nvPr/>
        </p:nvSpPr>
        <p:spPr>
          <a:xfrm>
            <a:off x="266700" y="1452880"/>
            <a:ext cx="8706485" cy="498983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>
                <a:latin typeface="Quicksand Bold" pitchFamily="3" charset="0"/>
                <a:ea typeface="Calibri" pitchFamily="2" charset="0"/>
                <a:cs typeface="Calibri" pitchFamily="2" charset="0"/>
              </a:rPr>
              <a:t>1</a:t>
            </a: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.   Begrüßung                               </a:t>
            </a:r>
            <a:endParaRPr lang="de-de">
              <a:solidFill>
                <a:srgbClr val="FF0000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Erklärung der ServiceStruktur unseres Unternehmens- Eskalationsprozess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Erstkontakt über Festnetz </a:t>
            </a: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03682 / 4655700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Erreichbarkeit von 07.00 - 18.00 Uhr inkl. eines Notrufmobiltelefons außerhalb unserer Geschäftszeiten </a:t>
            </a:r>
            <a:r>
              <a:rPr lang="de-de" b="1">
                <a:solidFill>
                  <a:srgbClr val="D7472D"/>
                </a:solidFill>
                <a:latin typeface="Quicksand Bold" pitchFamily="3" charset="0"/>
                <a:ea typeface="Quicksand Bold" pitchFamily="3" charset="0"/>
                <a:cs typeface="Quicksand Bold" pitchFamily="3" charset="0"/>
              </a:rPr>
              <a:t>Tel.: 0151 - 533 - 64 – 388</a:t>
            </a:r>
            <a:endParaRPr lang="de-de" b="1"/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Zusätzliche neue Mitarbeiter, Herr Philipp Leibling, Herr Andre Schmidt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Schnellere Abarbeitung von Störungen durch Anruf der Festnetznummer, auf Wunsch für erhöhte Verfügbarkeit bieten wir zukünftig Wartungsverträge mit vereinbarten Einsatzfristen.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Erfassung von Störungen über unser Tanssportal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Zuweisung von Störungen erfolgt an einen verfügbaren entsprechenden Mitarbeiter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1600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1600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>
                <a:latin typeface="Quicksand Bold" pitchFamily="3" charset="0"/>
                <a:ea typeface="Calibri" pitchFamily="2" charset="0"/>
                <a:cs typeface="Calibri" pitchFamily="2" charset="0"/>
              </a:rPr>
              <a:t>	</a:t>
            </a:r>
            <a:r>
              <a:t>4.   Wichtige gesetzliche Neuregelungen und Programm-</a:t>
            </a: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       änderungen ab I.+II.Quartal 2018 </a:t>
            </a: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4.1  Einführender allgemeiner Überblick              -</a:t>
            </a:r>
            <a:r>
              <a:rPr lang="de-de" sz="1200"/>
              <a:t>Hr. Möller- </a:t>
            </a:r>
            <a:r>
              <a:t>                             </a:t>
            </a:r>
            <a:r>
              <a:rPr lang="de-de">
                <a:solidFill>
                  <a:srgbClr val="FF0000"/>
                </a:solidFill>
              </a:rPr>
              <a:t>16.15-16.30 </a:t>
            </a:r>
            <a:endParaRPr lang="de-de">
              <a:solidFill>
                <a:srgbClr val="FF0000"/>
              </a:solidFill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FF0000"/>
                </a:solidFill>
              </a:rPr>
              <a:t>        </a:t>
            </a:r>
            <a:r>
              <a:rPr lang="de-de" sz="2400"/>
              <a:t>PAUSE</a:t>
            </a:r>
            <a:r>
              <a:t> 	 </a:t>
            </a:r>
            <a:r>
              <a:rPr lang="de-de">
                <a:solidFill>
                  <a:srgbClr val="FF0000"/>
                </a:solidFill>
              </a:rPr>
              <a:t>16:30 - 17:00</a:t>
            </a:r>
            <a:endParaRPr lang="de-de">
              <a:solidFill>
                <a:srgbClr val="FF0000"/>
              </a:solidFill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	</a:t>
            </a:r>
          </a:p>
        </p:txBody>
      </p:sp>
      <p:pic>
        <p:nvPicPr>
          <p:cNvPr id="7" name="Grafik 6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Z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FQIAAB0CAADNDQAAFwg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338455" y="343535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6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dicAAEA4AADJKAAAEAAAAA=="/>
              </a:ext>
            </a:extLst>
          </p:cNvSpPr>
          <p:nvPr/>
        </p:nvSpPr>
        <p:spPr>
          <a:xfrm>
            <a:off x="8802370" y="641477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rgbClr val="000000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800" b="1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NDQAAYAMAABIkAADoBwAAEAAAAA=="/>
              </a:ext>
            </a:extLst>
          </p:cNvSpPr>
          <p:nvPr/>
        </p:nvSpPr>
        <p:spPr>
          <a:xfrm>
            <a:off x="2243455" y="548640"/>
            <a:ext cx="3620135" cy="7366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rgbClr val="000000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2000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                                                          	</a:t>
            </a:r>
            <a:endParaRPr lang="de-de" sz="2400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feld 11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kAQAA8AgAADM3AADAJgAAEAAAAA=="/>
              </a:ext>
            </a:extLst>
          </p:cNvSpPr>
          <p:nvPr/>
        </p:nvSpPr>
        <p:spPr>
          <a:xfrm>
            <a:off x="266700" y="1452880"/>
            <a:ext cx="8706485" cy="484632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rgbClr val="000000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1600">
              <a:solidFill>
                <a:schemeClr val="tx1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  <a:p>
            <a:pPr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6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 </a:t>
            </a:r>
          </a:p>
        </p:txBody>
      </p:sp>
      <p:pic>
        <p:nvPicPr>
          <p:cNvPr id="6" name="Grafik 6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pAEAADsBAADNDQAAFwg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66700" y="200025"/>
            <a:ext cx="1976755" cy="11150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 7"/>
          <p:cNvSpPr>
            <a:extLst>
              <a:ext uri="smNativeData">
                <pr:smNativeData xmlns:pr="smNativeData" val="SMDATA_12_kE7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AVAgAAgAoAALo1AAAIMQAAECAAAA=="/>
              </a:ext>
            </a:extLst>
          </p:cNvSpPr>
          <p:nvPr/>
        </p:nvSpPr>
        <p:spPr>
          <a:xfrm>
            <a:off x="338455" y="1706880"/>
            <a:ext cx="8395335" cy="626364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Rückruf oder Vor-Einsatz bei Kunden und Störungsbeseitigung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Aufnahme weiterer Kundenwünsche oder Festlegungen für nächste Technikereinsätze ggf. gleich mit Terminvereinbarung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Ab sofort werden keine XP und Vista - Betriebssysteme mehr supportet, Umstellung auf Windows 10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Alle Kunden erhalten ein mit Preis untersetztes Angebot.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Schulungen werden weiterhin von Herrn Möller angeboten, zeitgleich wird Herr Philipp Leibling in EVA - Software eingearbeitet.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Umstellung auf neue Telematikinfrastruktur erfolgt in enger Zusammenarbeit mit abasoft.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Unsere Mitarbeiter erhalten eine Zertifizierung zur TI Umstellung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Umstellung auf VOIP Anschlüsse erfolgt über BTS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1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3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FQIAAB0CAADNDQAAFwg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38455" y="343535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Grafik 4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BAEI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KScAAB0CAACtNQAAjQc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65875" y="343535"/>
            <a:ext cx="2359660" cy="88392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Rechteck 5"/>
          <p:cNvSpPr>
            <a:extLst>
              <a:ext uri="smNativeData">
                <pr:smNativeData xmlns:pr="smNativeData" val="SMDATA_12_kE7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D3AgAADwoAAEk1AABoFwAAECAAAA=="/>
              </a:ext>
            </a:extLst>
          </p:cNvSpPr>
          <p:nvPr/>
        </p:nvSpPr>
        <p:spPr>
          <a:xfrm>
            <a:off x="481965" y="1635125"/>
            <a:ext cx="8180070" cy="216979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16. Unsere Mitarbeiter erhalten eine Zertifizierung zur TI Umstellung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17. Umstellung auf VOIP Anschlüsse erfolgt über BTS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latin typeface="Quicksand Bold" pitchFamily="3" charset="0"/>
                <a:ea typeface="Calibri" pitchFamily="2" charset="0"/>
                <a:cs typeface="Calibri" pitchFamily="2" charset="0"/>
              </a:rPr>
              <a:t>18. Sie erhalten von uns auf Wunsch und Anfrage ein Komplettpaket für ihre Praxisbetreuung.</a:t>
            </a: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  <a:p>
            <a:pPr marL="342900" marR="0" indent="-34290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8"/>
              <a:tabLst>
                <a:tab pos="6813550" algn="l"/>
              </a:tabLst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Rechteck1"/>
          <p:cNvSpPr>
            <a:extLst>
              <a:ext uri="smNativeData">
                <pr:smNativeData xmlns:pr="smNativeData" val="SMDATA_12_kE7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dicAAEA4AADJKAAAEAAAAA=="/>
              </a:ext>
            </a:extLst>
          </p:cNvSpPr>
          <p:nvPr/>
        </p:nvSpPr>
        <p:spPr>
          <a:xfrm>
            <a:off x="8802370" y="641477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rgbClr val="000000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800" b="1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3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6AE0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KScAAB0CAACtNQAAjQc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365875" y="343535"/>
            <a:ext cx="2359660" cy="88392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Grafik 4"/>
          <p:cNvPicPr>
            <a:picLocks noChangeAspect="1"/>
            <a:extLst>
              <a:ext uri="smNativeData">
                <pr:smNativeData xmlns:pr="smNativeData" val="SMDATA_14_kE7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FQIAAB0CAADNDQAAFwg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338455" y="343535"/>
            <a:ext cx="1905000" cy="9715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Rechteck1"/>
          <p:cNvSpPr>
            <a:extLst>
              <a:ext uri="smNativeData">
                <pr:smNativeData xmlns:pr="smNativeData" val="SMDATA_12_kE78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SAwAAzRAAAO40AAB0GgAAECAAAA=="/>
              </a:ext>
            </a:extLst>
          </p:cNvSpPr>
          <p:nvPr/>
        </p:nvSpPr>
        <p:spPr>
          <a:xfrm>
            <a:off x="539750" y="2731135"/>
            <a:ext cx="8064500" cy="156908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4800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Vielen Dank für Ihre Aufmerksamkeit!</a:t>
            </a:r>
            <a:endParaRPr lang="de-de" sz="4800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Jasmin Nigido</dc:creator>
  <cp:keywords/>
  <dc:description/>
  <cp:lastModifiedBy>jn</cp:lastModifiedBy>
  <cp:revision>0</cp:revision>
  <dcterms:created xsi:type="dcterms:W3CDTF">2017-03-20T11:53:32Z</dcterms:created>
  <dcterms:modified xsi:type="dcterms:W3CDTF">2018-05-16T17:30:24Z</dcterms:modified>
</cp:coreProperties>
</file>