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howSpecialPlsOnTitleSld="0">
  <p:sldMasterIdLst>
    <p:sldMasterId id="2147483648" r:id="rId5"/>
  </p:sldMasterIdLst>
  <p:notesMasterIdLst>
    <p:notesMasterId r:id="rId6"/>
  </p:notesMasterIdLst>
  <p:sldIdLst>
    <p:sldId id="256" r:id="rId7"/>
    <p:sldId id="259" r:id="rId8"/>
    <p:sldId id="260" r:id="rId9"/>
  </p:sldIdLst>
  <p:sldSz cx="9144000" cy="6858000"/>
  <p:notesSz cx="6858000" cy="9144000"/>
  <p:defaultTextStyle/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dt="1526484166" val="76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slideViewPr>
    <p:cSldViewPr showGuides="1">
      <p:cViewPr varScale="1">
        <p:scale>
          <a:sx n="103" d="100"/>
          <a:sy n="103" d="100"/>
        </p:scale>
        <p:origin x="765" y="210"/>
      </p:cViewPr>
      <p:guideLst>
        <p:guide orient="horz" pos="2160"/>
        <p:guide pos="2880"/>
      </p:guideLst>
    </p:cSldViewPr>
  </p:slideViewPr>
  <p:outlineViewPr>
    <p:cViewPr>
      <p:scale>
        <a:sx n="303" d="100"/>
        <a:sy n="303" d="100"/>
      </p:scale>
      <p:origin x="0" y="0"/>
    </p:cViewPr>
  </p:outlineViewPr>
  <p:sorterViewPr>
    <p:cViewPr>
      <p:scale>
        <a:sx n="32" d="100"/>
        <a:sy n="32" d="100"/>
      </p:scale>
      <p:origin x="0" y="0"/>
    </p:cViewPr>
  </p:sorterViewPr>
  <p:notesViewPr>
    <p:cSldViewPr showGuides="1">
      <p:cViewPr>
        <p:scale>
          <a:sx n="103" d="100"/>
          <a:sy n="103" d="100"/>
        </p:scale>
        <p:origin x="765" y="210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notesMasters/_rels/notesMaster1.xml.rels><?xml version="1.0" encoding="UTF-8" standalone="yes" 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AAAAAAAAAAEgSAADQAgAAEAAAAA=="/>
              </a:ext>
            </a:extLst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l">
              <a:defRPr lang="de-de" sz="1200"/>
            </a:pPr>
          </a:p>
        </p:txBody>
      </p:sp>
      <p:sp>
        <p:nvSpPr>
          <p:cNvPr id="3" name="Datumsplatzhalter 2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mFwAAAAAAAC4qAADQAgAAEAAAAA=="/>
              </a:ext>
            </a:extLst>
          </p:cNvSpPr>
          <p:nvPr>
            <p:ph type="dt" idx="1"/>
          </p:nvPr>
        </p:nvSpPr>
        <p:spPr>
          <a:xfrm>
            <a:off x="388493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de-de" sz="1200"/>
            </a:pPr>
            <a:fld id="{1ED9D937-79F3-8C2F-BD61-8F7A972F4BDA}" type="datetime1">
              <a:t>14.03.2017</a:t>
            </a:fld>
          </a:p>
        </p:txBody>
      </p:sp>
      <p:sp>
        <p:nvSpPr>
          <p:cNvPr id="4" name="Folienbildplatzhalter 3"/>
          <p:cNvSpPr>
            <a:spLocks noGrp="1" noChangeArrowheads="1"/>
            <a:extLst>
              <a:ext uri="smNativeData">
                <pr:smNativeData xmlns:pr="smNativeData" val="SMDATA_12_xk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5" name="Notizenplatzhalter 4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BAAAuBoAAPglAAAINAAAEAAAAA=="/>
              </a:ext>
            </a:extLst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  <a:r>
              <a:t>Textmasterformat bearbeiten</a:t>
            </a:r>
          </a:p>
          <a:p>
            <a:pPr lvl="1">
              <a:defRPr lang="de-de"/>
            </a:pPr>
            <a:r>
              <a:t>Zweite Ebene</a:t>
            </a:r>
          </a:p>
          <a:p>
            <a:pPr lvl="2">
              <a:defRPr lang="de-de"/>
            </a:pPr>
            <a:r>
              <a:t>Dritte Ebene</a:t>
            </a:r>
          </a:p>
          <a:p>
            <a:pPr lvl="3">
              <a:defRPr lang="de-de"/>
            </a:pPr>
            <a:r>
              <a:t>Vierte Ebene</a:t>
            </a:r>
          </a:p>
          <a:p>
            <a:pPr lvl="4">
              <a:defRPr lang="de-de"/>
            </a:pPr>
            <a:r>
              <a:t>Fünfte Ebene</a:t>
            </a:r>
          </a:p>
        </p:txBody>
      </p:sp>
      <p:sp>
        <p:nvSpPr>
          <p:cNvPr id="6" name="Fußzeilenplatzhalter 5"/>
          <p:cNvSpPr>
            <a:spLocks noGrp="1" noChangeArrowheads="1"/>
            <a:extLst>
              <a:ext uri="smNativeData">
                <pr:smNativeData xmlns:pr="smNativeData" val="SMDATA_12_xkz8W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AAAAAbjUAAEgSAAA+OAAAEAAAAA=="/>
              </a:ext>
            </a:extLst>
          </p:cNvSpPr>
          <p:nvPr>
            <p:ph type="ftr" sz="quarter" idx="4"/>
          </p:nvPr>
        </p:nvSpPr>
        <p:spPr>
          <a:xfrm>
            <a:off x="0" y="868553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algn="l">
              <a:defRPr lang="de-de" sz="1200"/>
            </a:pPr>
          </a:p>
        </p:txBody>
      </p:sp>
      <p:sp>
        <p:nvSpPr>
          <p:cNvPr id="7" name="Foliennummernplatzhalter 6"/>
          <p:cNvSpPr>
            <a:spLocks noGrp="1" noChangeArrowheads="1"/>
            <a:extLst>
              <a:ext uri="smNativeData">
                <pr:smNativeData xmlns:pr="smNativeData" val="SMDATA_12_xkz8W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mFwAAbjUAAC4qAAA+OAAAEAAAAA=="/>
              </a:ext>
            </a:extLst>
          </p:cNvSpPr>
          <p:nvPr>
            <p:ph type="sldNum" sz="quarter" idx="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algn="r">
              <a:defRPr lang="de-de" sz="1200"/>
            </a:pPr>
            <a:fld id="{1ED9B015-5BF3-8C46-BD61-AD13FE2F4BF8}" type="slidenum">
              <a:t>‹Nr.›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5pPr>
  </p:notesStyle>
</p:notesMaster>
</file>

<file path=ppt/notesSlides/_rels/notesSlide1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xk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BGRiI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xk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9A447-09F3-8C52-BD61-FF07EA2F4BAA}" type="slidenum">
              <a:t>3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r="http://schemas.openxmlformats.org/officeDocument/2006/relationships" xmlns:a="http://schemas.openxmlformats.org/drawing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BAAAHg0AAAg0AACkFQAAEAAAAA=="/>
              </a:ext>
            </a:extLst>
          </p:cNvSpPr>
          <p:nvPr>
            <p:ph type="ctrTitle"/>
          </p:nvPr>
        </p:nvSpPr>
        <p:spPr>
          <a:xfrm>
            <a:off x="685800" y="2132330"/>
            <a:ext cx="7772400" cy="138557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untertitel1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wCAAA4BcAANAvAAC4IgAAEAAAAA=="/>
              </a:ext>
            </a:extLst>
          </p:cNvSpPr>
          <p:nvPr>
            <p:ph type="subTitle" idx="1"/>
          </p:nvPr>
        </p:nvSpPr>
        <p:spPr>
          <a:xfrm>
            <a:off x="1371600" y="3881120"/>
            <a:ext cx="6400800" cy="1762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3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8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Foliennummernplatzhalter 5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0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C217-59F3-8C34-BD61-AF618C2F4BFA}" type="slidenum">
              <a:t/>
            </a:fld>
          </a:p>
        </p:txBody>
      </p:sp>
      <p:sp>
        <p:nvSpPr>
          <p:cNvPr id="5" name="Fußzeilenplatzhalter 4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Datumsplatzhalter 3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hOm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92B1-FFF3-8C64-BD61-0931DC2F4B5C}" type="datetime1">
              <a:t/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AndObj" preserve="1">
  <p:cSld name="Titel und zwei Spalten, link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GU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DMbAADXFgAAEAAAAA=="/>
              </a:ext>
            </a:extLst>
          </p:cNvSpPr>
          <p:nvPr>
            <p:ph type="obj" sz="quarter" idx="1"/>
          </p:nvPr>
        </p:nvSpPr>
        <p:spPr>
          <a:xfrm>
            <a:off x="457200" y="1600200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RgAADMbAACwJQAAEAAAAA=="/>
              </a:ext>
            </a:extLst>
          </p:cNvSpPr>
          <p:nvPr>
            <p:ph type="obj" sz="quarter" idx="2"/>
          </p:nvPr>
        </p:nvSpPr>
        <p:spPr>
          <a:xfrm>
            <a:off x="457200" y="4013835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ioqP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NHQAA2AkAAHA1AACwJQAAEAAAAA=="/>
              </a:ext>
            </a:extLst>
          </p:cNvSpPr>
          <p:nvPr>
            <p:ph type="obj" sz="half" idx="3"/>
          </p:nvPr>
        </p:nvSpPr>
        <p:spPr>
          <a:xfrm>
            <a:off x="4722495" y="1600200"/>
            <a:ext cx="3964305" cy="45262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u6uv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E2B3-FDF3-8C14-BD61-0B41AC2F4B5E}" type="slidenum">
              <a:t/>
            </a:fld>
          </a:p>
        </p:txBody>
      </p:sp>
      <p:sp>
        <p:nvSpPr>
          <p:cNvPr id="7" name="Fußzeilenplatzhalter 4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umsplatzhalter 3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CNE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93F2-BCF3-8C65-BD61-4A30DD2F4B1F}" type="datetime1">
              <a:t/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r="http://schemas.openxmlformats.org/officeDocument/2006/relationships" xmlns:a="http://schemas.openxmlformats.org/drawingml/2006/main" type="twoTxTwoObj" preserve="1">
  <p:cSld name="Titel und zwei Zeilen, unt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Rpdm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HA1AADXFgAAEAAAAA=="/>
              </a:ext>
            </a:extLst>
          </p:cNvSpPr>
          <p:nvPr>
            <p:ph type="obj" sz="half" idx="1"/>
          </p:nvPr>
        </p:nvSpPr>
        <p:spPr>
          <a:xfrm>
            <a:off x="457200" y="1600200"/>
            <a:ext cx="8229600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RgAADMbAACwJQAAEAAAAA=="/>
              </a:ext>
            </a:extLst>
          </p:cNvSpPr>
          <p:nvPr>
            <p:ph type="obj" sz="quarter" idx="2"/>
          </p:nvPr>
        </p:nvSpPr>
        <p:spPr>
          <a:xfrm>
            <a:off x="457200" y="4013835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NHQAAsRgAAHA1AACwJQAAEAAAAA=="/>
              </a:ext>
            </a:extLst>
          </p:cNvSpPr>
          <p:nvPr>
            <p:ph type="obj" sz="quarter" idx="3"/>
          </p:nvPr>
        </p:nvSpPr>
        <p:spPr>
          <a:xfrm>
            <a:off x="4722495" y="4013835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F4FF-B1F3-8C02-BD61-4757BA2F4B12}" type="slidenum">
              <a:t/>
            </a:fld>
          </a:p>
        </p:txBody>
      </p:sp>
      <p:sp>
        <p:nvSpPr>
          <p:cNvPr id="7" name="Fußzeilenplatzhalter 4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CNE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umsplatzhalter 3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E0EE-A0F3-8C16-BD61-5643AE2F4B03}" type="datetime1">
              <a:t/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OverTx" preserve="1">
  <p:cSld name="Titel und zwei Zeilen, ob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a7XP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DMbAADXFgAAEAAAAA=="/>
              </a:ext>
            </a:extLst>
          </p:cNvSpPr>
          <p:nvPr>
            <p:ph type="obj" sz="quarter" idx="1"/>
          </p:nvPr>
        </p:nvSpPr>
        <p:spPr>
          <a:xfrm>
            <a:off x="457200" y="1600200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NHQAA2AkAAHA1AADXFgAAEAAAAA=="/>
              </a:ext>
            </a:extLst>
          </p:cNvSpPr>
          <p:nvPr>
            <p:ph type="obj" sz="quarter" idx="2"/>
          </p:nvPr>
        </p:nvSpPr>
        <p:spPr>
          <a:xfrm>
            <a:off x="4722495" y="1600200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JAQP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RgAAHA1AACwJQAAEAAAAA=="/>
              </a:ext>
            </a:extLst>
          </p:cNvSpPr>
          <p:nvPr>
            <p:ph type="obj" sz="half" idx="3"/>
          </p:nvPr>
        </p:nvSpPr>
        <p:spPr>
          <a:xfrm>
            <a:off x="457200" y="4013835"/>
            <a:ext cx="8229600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2MjP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F420-6EF3-8C02-BD61-9857BA2F4BCD}" type="slidenum">
              <a:t/>
            </a:fld>
          </a:p>
        </p:txBody>
      </p:sp>
      <p:sp>
        <p:nvSpPr>
          <p:cNvPr id="7" name="Fußzeilenplatzhalter 4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umsplatzhalter 3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dnZ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A4A8-E6F3-8C52-BD61-1007EA2F4B45}" type="datetime1">
              <a:t/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r="http://schemas.openxmlformats.org/officeDocument/2006/relationships" xmlns:a="http://schemas.openxmlformats.org/drawing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HA1AACwJQAAEAAAAA=="/>
              </a:ext>
            </a:extLst>
          </p:cNvSpPr>
          <p:nvPr>
            <p:ph type="obj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4" name="Foliennummernplatzhalter 5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wC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B07D-33F3-8C46-BD61-C513FE2F4B90}" type="slidenum">
              <a:t/>
            </a:fld>
          </a:p>
        </p:txBody>
      </p:sp>
      <p:sp>
        <p:nvSpPr>
          <p:cNvPr id="5" name="Fußzeilenplatzhalter 4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hOm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Datumsplatzhalter 3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9F31-7FF3-8C69-BD61-893CD12F4BDC}" type="datetime1">
              <a:t/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" preserve="1">
  <p:cSld name="Titel und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DMbAACwJQAAEAAAAA=="/>
              </a:ext>
            </a:extLst>
          </p:cNvSpPr>
          <p:nvPr>
            <p:ph type="obj" sz="half" idx="1"/>
          </p:nvPr>
        </p:nvSpPr>
        <p:spPr>
          <a:xfrm>
            <a:off x="457200" y="1600200"/>
            <a:ext cx="3964305" cy="45262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NHQAA2AkAAHA1AACwJQAAEAAAAA=="/>
              </a:ext>
            </a:extLst>
          </p:cNvSpPr>
          <p:nvPr>
            <p:ph type="obj" sz="half" idx="2"/>
          </p:nvPr>
        </p:nvSpPr>
        <p:spPr>
          <a:xfrm>
            <a:off x="4722495" y="1600200"/>
            <a:ext cx="3964305" cy="45262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Foliennummernplatzhalter 5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C67D-33F3-8C30-BD61-C565882F4B90}" type="slidenum">
              <a:t/>
            </a:fld>
          </a:p>
        </p:txBody>
      </p:sp>
      <p:sp>
        <p:nvSpPr>
          <p:cNvPr id="6" name="Fußzeilenplatzhalter 4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Datumsplatzhalter 3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E35D-13F3-8C15-BD61-E540AD2F4BB0}" type="datetime1">
              <a:t/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r="http://schemas.openxmlformats.org/officeDocument/2006/relationships" xmlns:a="http://schemas.openxmlformats.org/drawing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nummernplatzhalter 5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DF45-0BF3-8C29-BD61-FD7C912F4BA8}" type="slidenum">
              <a:t/>
            </a:fld>
          </a:p>
        </p:txBody>
      </p:sp>
      <p:sp>
        <p:nvSpPr>
          <p:cNvPr id="4" name="Fußzeilenplatzhalter 4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hOm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Datumsplatzhalter 3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A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A181-CFF3-8C57-BD61-3902EF2F4B6C}" type="datetime1">
              <a:t/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r="http://schemas.openxmlformats.org/officeDocument/2006/relationships" xmlns:a="http://schemas.openxmlformats.org/drawingml/2006/main" type="blank" preserve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A551-1FF3-8C53-BD61-E906EB2F4BBC}" type="slidenum">
              <a:t/>
            </a:fld>
          </a:p>
        </p:txBody>
      </p:sp>
      <p:sp>
        <p:nvSpPr>
          <p:cNvPr id="3" name="Fußzeilenplatzhalter 4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4" name="Datumsplatzhalter 3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QEBP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B8A6-E8F3-8C4E-BD61-1E1BF62F4B4B}" type="datetime1">
              <a:t/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r="http://schemas.openxmlformats.org/officeDocument/2006/relationships" xmlns:a="http://schemas.openxmlformats.org/drawingml/2006/main" type="objOnly" preserve="1">
  <p:cSld name="Nu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kt1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wJQAAEAAAAA=="/>
              </a:ext>
            </a:extLst>
          </p:cNvSpPr>
          <p:nvPr>
            <p:ph type="obj"/>
          </p:nvPr>
        </p:nvSpPr>
        <p:spPr>
          <a:xfrm>
            <a:off x="457200" y="274955"/>
            <a:ext cx="8229600" cy="58515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nummernplatzhalter 5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CU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DCDA-94F3-8C2A-BD61-627F922F4B37}" type="slidenum">
              <a:t/>
            </a:fld>
          </a:p>
        </p:txBody>
      </p:sp>
      <p:sp>
        <p:nvSpPr>
          <p:cNvPr id="4" name="Fußzeilenplatzhalter 4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Datumsplatzhalter 3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B759-17F3-8C41-BD61-E114F92F4BB4}" type="datetime1">
              <a:t/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r="http://schemas.openxmlformats.org/officeDocument/2006/relationships" xmlns:a="http://schemas.openxmlformats.org/drawingml/2006/main" type="objOverTx" preserve="1">
  <p:cSld name="Titel und zwei Zei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CW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HA1AADXFgAAEAAAAA=="/>
              </a:ext>
            </a:extLst>
          </p:cNvSpPr>
          <p:nvPr>
            <p:ph type="obj" sz="half" idx="1"/>
          </p:nvPr>
        </p:nvSpPr>
        <p:spPr>
          <a:xfrm>
            <a:off x="457200" y="1600200"/>
            <a:ext cx="8229600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RgAAHA1AACwJQAAEAAAAA=="/>
              </a:ext>
            </a:extLst>
          </p:cNvSpPr>
          <p:nvPr>
            <p:ph type="obj" sz="half" idx="2"/>
          </p:nvPr>
        </p:nvSpPr>
        <p:spPr>
          <a:xfrm>
            <a:off x="457200" y="4013835"/>
            <a:ext cx="8229600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Foliennummernplatzhalter 5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h3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DD95-DBF3-8C2B-BD61-2D7E932F4B78}" type="slidenum">
              <a:t/>
            </a:fld>
          </a:p>
        </p:txBody>
      </p:sp>
      <p:sp>
        <p:nvSpPr>
          <p:cNvPr id="6" name="Fußzeilenplatzhalter 4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YzOE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Datumsplatzhalter 3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B3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9966-28F3-8C6F-BD61-DE3AD72F4B8B}" type="datetime1">
              <a:t/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r="http://schemas.openxmlformats.org/officeDocument/2006/relationships" xmlns:a="http://schemas.openxmlformats.org/drawing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empv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DMbAADXFgAAEAAAAA=="/>
              </a:ext>
            </a:extLst>
          </p:cNvSpPr>
          <p:nvPr>
            <p:ph type="obj" sz="quarter" idx="1"/>
          </p:nvPr>
        </p:nvSpPr>
        <p:spPr>
          <a:xfrm>
            <a:off x="457200" y="1600200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NHQAA2AkAAHA1AADXFgAAEAAAAA=="/>
              </a:ext>
            </a:extLst>
          </p:cNvSpPr>
          <p:nvPr>
            <p:ph type="obj" sz="quarter" idx="2"/>
          </p:nvPr>
        </p:nvSpPr>
        <p:spPr>
          <a:xfrm>
            <a:off x="4722495" y="1600200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4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RgAADMbAACwJQAAEAAAAA=="/>
              </a:ext>
            </a:extLst>
          </p:cNvSpPr>
          <p:nvPr>
            <p:ph type="obj" sz="quarter" idx="3"/>
          </p:nvPr>
        </p:nvSpPr>
        <p:spPr>
          <a:xfrm>
            <a:off x="457200" y="4013835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Objekt3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NHQAAsRgAAHA1AACwJQAAEAAAAA=="/>
              </a:ext>
            </a:extLst>
          </p:cNvSpPr>
          <p:nvPr>
            <p:ph type="obj" sz="quarter" idx="4"/>
          </p:nvPr>
        </p:nvSpPr>
        <p:spPr>
          <a:xfrm>
            <a:off x="4722495" y="4013835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7" name="Foliennummernplatzhalter 5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CA07-49F3-8C3C-BD61-BF69842F4BEA}" type="slidenum">
              <a:t/>
            </a:fld>
          </a:p>
        </p:txBody>
      </p:sp>
      <p:sp>
        <p:nvSpPr>
          <p:cNvPr id="8" name="Fußzeilenplatzhalter 4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1bW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9" name="Datumsplatzhalter 3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JAQP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E295-DBF3-8C14-BD61-2D41AC2F4B78}" type="datetime1">
              <a:t/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r="http://schemas.openxmlformats.org/officeDocument/2006/relationships" xmlns:a="http://schemas.openxmlformats.org/drawingml/2006/main" type="objAndTwoObj" preserve="1">
  <p:cSld name="Titel und zwei Spalten, recht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2MjP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DMbAACwJQAAEAAAAA=="/>
              </a:ext>
            </a:extLst>
          </p:cNvSpPr>
          <p:nvPr>
            <p:ph type="obj" sz="half" idx="1"/>
          </p:nvPr>
        </p:nvSpPr>
        <p:spPr>
          <a:xfrm>
            <a:off x="457200" y="1600200"/>
            <a:ext cx="3964305" cy="45262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NHQAA2AkAAHA1AADXFgAAEAAAAA=="/>
              </a:ext>
            </a:extLst>
          </p:cNvSpPr>
          <p:nvPr>
            <p:ph type="obj" sz="quarter" idx="2"/>
          </p:nvPr>
        </p:nvSpPr>
        <p:spPr>
          <a:xfrm>
            <a:off x="4722495" y="1600200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NHQAAsRgAAHA1AACwJQAAEAAAAA=="/>
              </a:ext>
            </a:extLst>
          </p:cNvSpPr>
          <p:nvPr>
            <p:ph type="obj" sz="quarter" idx="3"/>
          </p:nvPr>
        </p:nvSpPr>
        <p:spPr>
          <a:xfrm>
            <a:off x="4722495" y="4013835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8DD8-96F3-8C7B-BD61-602EC32F4B35}" type="slidenum">
              <a:t/>
            </a:fld>
          </a:p>
        </p:txBody>
      </p:sp>
      <p:sp>
        <p:nvSpPr>
          <p:cNvPr id="7" name="Fußzeilenplatzhalter 4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Z3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umsplatzhalter 3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Mgbm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9817D-33F3-8C77-BD61-C522CF2F4B90}" type="datetime1">
              <a:t/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YAM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4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44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Titelmasterformat durch Klicken bearbeiten</a:t>
            </a:r>
          </a:p>
        </p:txBody>
      </p:sp>
      <p:sp>
        <p:nvSpPr>
          <p:cNvPr id="3" name="Textplatzhalter 2"/>
          <p:cNvSpPr>
            <a:spLocks noGrp="1" noChangeArrowheads="1"/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EAUQ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HA1AACwJQAAEAAAAA=="/>
              </a:ext>
            </a:extLst>
          </p:cNvSpPr>
          <p:nvPr>
            <p:ph type="body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32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742950" marR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de-de" sz="2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2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de-de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lang="de-de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32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Textmasterformat bearbeiten</a:t>
            </a:r>
          </a:p>
          <a:p>
            <a:pPr lvl="1" marL="742950" marR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de-de" sz="28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Zweite Ebene</a:t>
            </a:r>
          </a:p>
          <a:p>
            <a:pPr lvl="2" marL="11430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24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Dritte Ebene</a:t>
            </a:r>
          </a:p>
          <a:p>
            <a:pPr lvl="3" marL="16002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de-de" sz="20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Vierte Ebene</a:t>
            </a:r>
          </a:p>
          <a:p>
            <a:pPr lvl="4" marL="20574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lang="de-de" sz="20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Fünfte Ebene</a:t>
            </a:r>
          </a:p>
        </p:txBody>
      </p:sp>
      <p:sp>
        <p:nvSpPr>
          <p:cNvPr id="4" name="Datumsplatzhalter 3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1ED9D2B8-F6F3-8C24-BD61-00719C2F4B55}" type="datetime1">
              <a:t/>
            </a:fld>
          </a:p>
        </p:txBody>
      </p:sp>
      <p:sp>
        <p:nvSpPr>
          <p:cNvPr id="5" name="Fußzeilenplatzhalter 4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xkz8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EAT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1ED98291-DFF3-8C74-BD61-2921CC2F4B7C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titleStyle>
    <p:bodyStyle>
      <a:lvl1pPr marL="342900" marR="0" indent="-3429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de-de" sz="32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74295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lang="de-de" sz="2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11430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de-de" sz="2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6002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lang="de-de"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20574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»"/>
        <a:tabLst/>
        <a:defRPr lang="de-de"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body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slide1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xk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box1"/>
          <p:cNvSpPr txBox="1">
            <a:extLst>
              <a:ext uri="smNativeData">
                <pr:smNativeData xmlns:pr="smNativeData" val="SMDATA_12_xk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0AwAANxEAAB01AAB1HgAAEAAAAA=="/>
              </a:ext>
            </a:extLst>
          </p:cNvSpPr>
          <p:nvPr/>
        </p:nvSpPr>
        <p:spPr>
          <a:xfrm>
            <a:off x="520700" y="2798445"/>
            <a:ext cx="8113395" cy="215265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== &gt; pek 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</a:p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1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Wichtig:  </a:t>
            </a:r>
          </a:p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1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</a:p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1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In den Stammdaten wird die Adresse im Ausland eingegeben. </a:t>
            </a:r>
          </a:p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1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</a:p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1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Im Formular die Adresse in Deutschland!</a:t>
            </a:r>
          </a:p>
        </p:txBody>
      </p:sp>
      <p:pic>
        <p:nvPicPr>
          <p:cNvPr id="4" name="Grafik1"/>
          <p:cNvPicPr>
            <a:picLocks noChangeAspect="1"/>
            <a:extLst>
              <a:ext uri="smNativeData">
                <pr:smNativeData xmlns:pr="smNativeData" val="SMDATA_14_xk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gHLaDAAAABAAAAAAAAAAAAAAABFmuxBmu9A/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pgIAAKYCAABeDgAAoAgAABAAAAA="/>
              </a:ext>
            </a:extLst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430530" y="430530"/>
            <a:ext cx="1905000" cy="97155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5" name="Textbox2"/>
          <p:cNvSpPr txBox="1">
            <a:extLst>
              <a:ext uri="smNativeData">
                <pr:smNativeData xmlns:pr="smNativeData" val="SMDATA_12_xk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IGBgQ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CRAgAATQsAAM01AAACDwAAEAAAAA=="/>
              </a:ext>
            </a:extLst>
          </p:cNvSpPr>
          <p:nvPr/>
        </p:nvSpPr>
        <p:spPr>
          <a:xfrm>
            <a:off x="417195" y="1837055"/>
            <a:ext cx="8328660" cy="60261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 b="1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Patientenerklärung europäische Krankenversicherung</a:t>
            </a:r>
          </a:p>
        </p:txBody>
      </p:sp>
      <p:sp>
        <p:nvSpPr>
          <p:cNvPr id="6" name="Rechteck1"/>
          <p:cNvSpPr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BAAE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DaNQAASScAAEA4AACcKAAAAAAAAA=="/>
              </a:ext>
            </a:extLst>
          </p:cNvSpPr>
          <p:nvPr/>
        </p:nvSpPr>
        <p:spPr>
          <a:xfrm>
            <a:off x="8754110" y="6386195"/>
            <a:ext cx="38989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xk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box1"/>
          <p:cNvSpPr txBox="1">
            <a:extLst>
              <a:ext uri="smNativeData">
                <pr:smNativeData xmlns:pr="smNativeData" val="SMDATA_12_xk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E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DBAAA+gkAAO8zAACvDQAAEAAAAA=="/>
              </a:ext>
            </a:extLst>
          </p:cNvSpPr>
          <p:nvPr/>
        </p:nvSpPr>
        <p:spPr>
          <a:xfrm>
            <a:off x="692785" y="1621790"/>
            <a:ext cx="7749540" cy="60261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 b="1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Patientenerklärung europäische Krankenversicherung</a:t>
            </a:r>
          </a:p>
        </p:txBody>
      </p:sp>
      <p:pic>
        <p:nvPicPr>
          <p:cNvPr id="4" name="Grafik1"/>
          <p:cNvPicPr>
            <a:picLocks noChangeAspect="1"/>
            <a:extLst>
              <a:ext uri="smNativeData">
                <pr:smNativeData xmlns:pr="smNativeData" val="SMDATA_14_xk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BFmuxBmu9A/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pgIAAKYCAABeDgAAoAg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430530" y="430530"/>
            <a:ext cx="1905000" cy="97155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5" name="Grafik2"/>
          <p:cNvPicPr>
            <a:picLocks noChangeAspect="1"/>
            <a:extLst>
              <a:ext uri="smNativeData">
                <pr:smNativeData xmlns:pr="smNativeData" val="SMDATA_14_xkz8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Bk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uQoAACEPAACILQAAEBsAABAAAAA="/>
              </a:ext>
            </a:extLst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1743075" y="2459355"/>
            <a:ext cx="5658485" cy="19399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Textbox2"/>
          <p:cNvSpPr txBox="1">
            <a:extLst>
              <a:ext uri="smNativeData">
                <pr:smNativeData xmlns:pr="smNativeData" val="SMDATA_12_xk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IGBgQ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D7EgAAdR4AAF8fAADXIAAAEAAAAA=="/>
              </a:ext>
            </a:extLst>
          </p:cNvSpPr>
          <p:nvPr/>
        </p:nvSpPr>
        <p:spPr>
          <a:xfrm>
            <a:off x="3085465" y="4951095"/>
            <a:ext cx="2014220" cy="38735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Land:  ? enter</a:t>
            </a:r>
          </a:p>
        </p:txBody>
      </p:sp>
      <p:pic>
        <p:nvPicPr>
          <p:cNvPr id="7" name="Grafik3"/>
          <p:cNvPicPr>
            <a:picLocks noChangeAspect="1"/>
            <a:extLst>
              <a:ext uri="smNativeData">
                <pr:smNativeData xmlns:pr="smNativeData" val="SMDATA_14_xkz8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EigAAJoZAADsMgAAoyQAABAAAAA="/>
              </a:ext>
            </a:extLst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>
            <a:off x="6513830" y="4161790"/>
            <a:ext cx="1764030" cy="179387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8" name="AutoForm1"/>
          <p:cNvSpPr>
            <a:extLst>
              <a:ext uri="smNativeData">
                <pr:smNativeData xmlns:pr="smNativeData" val="SMDATA_12_xkz8WhMAAAAlAAAAyAAAAA8BAAAAkAAAAEgAAACQAAAASAAAAAAAAAAAAAAAAAAAAAEAAABQAAAAxHVBVTAz5z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kAAAAAAQAAAAAAAAAAAAAAAAAAAAAAAAAAAAAAZAAAAGQAAAAAAAAAZAAAAGQAAAAVAAAAYAAAAAAAAAAAAAAADwAAACADAAAAAAAAAAAAAAEAAACgMgAAAAAAAAAAAAABAAAAf39/AAEAAABkAAAAAAAAABQAAABAHwAAAAAAACYAAAAAAAAAwOD//wAAAAAmAAAAZAAAABYAAABMAAAAAAAAAAAAAAAEAAAAAAAAAAEAAADu7OEKAAAAACgAAAAoAAAAZAAAAGQAAAAAAAAAzMzMAAAAAABQAAAAUAAAAGQAAABkAAAAAAAAABcAAAAUAAAAAAAAAAAAAAD/fwAA/38AAAAAAAAJAAAABAAAACw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BTHwAA7RkAANEoAAClHgAAEAAAAA=="/>
              </a:ext>
            </a:extLst>
          </p:cNvSpPr>
          <p:nvPr/>
        </p:nvSpPr>
        <p:spPr>
          <a:xfrm rot="19259758">
            <a:off x="5092065" y="4214495"/>
            <a:ext cx="1543050" cy="767080"/>
          </a:xfrm>
          <a:prstGeom prst="rightArrow">
            <a:avLst>
              <a:gd name="adj1" fmla="val 50000"/>
              <a:gd name="adj2" fmla="val 55319"/>
            </a:avLst>
          </a:prstGeom>
          <a:solidFill>
            <a:srgbClr val="D7472D"/>
          </a:solidFill>
          <a:ln w="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9" name="Rechteck1"/>
          <p:cNvSpPr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BAAE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DaNQAASScAAEA4AACcKAAAAAAAAA=="/>
              </a:ext>
            </a:extLst>
          </p:cNvSpPr>
          <p:nvPr/>
        </p:nvSpPr>
        <p:spPr>
          <a:xfrm>
            <a:off x="8754110" y="6386195"/>
            <a:ext cx="38989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xk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3" name="Grafik1"/>
          <p:cNvPicPr>
            <a:picLocks noChangeAspect="1"/>
            <a:extLst>
              <a:ext uri="smNativeData">
                <pr:smNativeData xmlns:pr="smNativeData" val="SMDATA_14_xk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gHLaDAAAABAAAAAAAAAAAAAAABFmuxBmu9A/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pgIAANoCAABeDgAA1AgAABAAAAA="/>
              </a:ext>
            </a:extLst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430530" y="463550"/>
            <a:ext cx="1905000" cy="97155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4" name="Textbox2"/>
          <p:cNvSpPr txBox="1">
            <a:extLst>
              <a:ext uri="smNativeData">
                <pr:smNativeData xmlns:pr="smNativeData" val="SMDATA_12_xk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NwIAAD/fwAA/38AAAAAAAAJAAAABAAAAIGBgQ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tAgAATQsAAHctAACRDgAAEAAAAA=="/>
              </a:ext>
            </a:extLst>
          </p:cNvSpPr>
          <p:nvPr/>
        </p:nvSpPr>
        <p:spPr>
          <a:xfrm>
            <a:off x="353695" y="1837055"/>
            <a:ext cx="7037070" cy="5308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 b="1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Patientenerklärung europäische Krankenversicherung</a:t>
            </a:r>
          </a:p>
        </p:txBody>
      </p:sp>
      <p:pic>
        <p:nvPicPr>
          <p:cNvPr id="5" name="Grafik2"/>
          <p:cNvPicPr>
            <a:picLocks noChangeAspect="1"/>
            <a:extLst>
              <a:ext uri="smNativeData">
                <pr:smNativeData xmlns:pr="smNativeData" val="SMDATA_14_xkz8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4QgAAFUQAABgLwAAMSU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1443355" y="2654935"/>
            <a:ext cx="6257925" cy="33909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Rechteck1"/>
          <p:cNvSpPr>
            <a:extLst>
              <a:ext uri="smNativeData">
                <pr:smNativeData xmlns:pr="smNativeData" val="SMDATA_12_xk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DaNQAASScAAEA4AACcKAAAAAAAAA=="/>
              </a:ext>
            </a:extLst>
          </p:cNvSpPr>
          <p:nvPr/>
        </p:nvSpPr>
        <p:spPr>
          <a:xfrm>
            <a:off x="8754110" y="6386195"/>
            <a:ext cx="38989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Jasmin Nigido</dc:creator>
  <cp:keywords/>
  <dc:description/>
  <cp:lastModifiedBy>jn</cp:lastModifiedBy>
  <cp:revision>0</cp:revision>
  <dcterms:created xsi:type="dcterms:W3CDTF">2017-02-21T10:56:09Z</dcterms:created>
  <dcterms:modified xsi:type="dcterms:W3CDTF">2018-05-16T17:22:46Z</dcterms:modified>
</cp:coreProperties>
</file>